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0" r:id="rId1"/>
  </p:sldMasterIdLst>
  <p:sldIdLst>
    <p:sldId id="257" r:id="rId2"/>
  </p:sldIdLst>
  <p:sldSz cx="14400213" cy="23399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7" d="100"/>
          <a:sy n="27" d="100"/>
        </p:scale>
        <p:origin x="25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6" y="3829544"/>
            <a:ext cx="12240181" cy="8146580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12290287"/>
            <a:ext cx="10800160" cy="5649521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1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89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3" y="1245820"/>
            <a:ext cx="3105046" cy="1983020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1245820"/>
            <a:ext cx="9135135" cy="198302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38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3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5" y="5833695"/>
            <a:ext cx="12420184" cy="9733644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5" y="15659423"/>
            <a:ext cx="12420184" cy="5118694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82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6229100"/>
            <a:ext cx="6120091" cy="1484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6229100"/>
            <a:ext cx="6120091" cy="1484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13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245825"/>
            <a:ext cx="12420184" cy="45228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2" y="5736191"/>
            <a:ext cx="6091964" cy="2811218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2" y="8547409"/>
            <a:ext cx="6091964" cy="125719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9" y="5736191"/>
            <a:ext cx="6121966" cy="2811218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9" y="8547409"/>
            <a:ext cx="6121966" cy="125719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7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54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8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559983"/>
            <a:ext cx="4644444" cy="5459942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3369136"/>
            <a:ext cx="7290108" cy="1662898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7019925"/>
            <a:ext cx="4644444" cy="1300527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14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559983"/>
            <a:ext cx="4644444" cy="5459942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3369136"/>
            <a:ext cx="7290108" cy="16628989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7019925"/>
            <a:ext cx="4644444" cy="1300527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99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1245825"/>
            <a:ext cx="12420184" cy="4522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6229100"/>
            <a:ext cx="12420184" cy="14846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21688107"/>
            <a:ext cx="3240048" cy="1245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21688107"/>
            <a:ext cx="4860072" cy="1245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21688107"/>
            <a:ext cx="3240048" cy="12458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0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D8C1F114-69BB-4CAC-8E99-308F04310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960" y="14677430"/>
            <a:ext cx="11210861" cy="84081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 descr="A solar panel on a box&#10;&#10;Description automatically generated">
            <a:extLst>
              <a:ext uri="{FF2B5EF4-FFF2-40B4-BE49-F238E27FC236}">
                <a16:creationId xmlns:a16="http://schemas.microsoft.com/office/drawing/2014/main" id="{9097F39C-4137-7754-EABD-A56BA3AFC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310" y="314175"/>
            <a:ext cx="8839402" cy="66295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Picture 2" descr="A group of people in circles&#10;&#10;Description automatically generated">
            <a:extLst>
              <a:ext uri="{FF2B5EF4-FFF2-40B4-BE49-F238E27FC236}">
                <a16:creationId xmlns:a16="http://schemas.microsoft.com/office/drawing/2014/main" id="{1E3A49F6-0F93-AFBE-9FD0-2E8D4103D3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" b="6500"/>
          <a:stretch/>
        </p:blipFill>
        <p:spPr>
          <a:xfrm>
            <a:off x="85725" y="6045033"/>
            <a:ext cx="10432070" cy="113096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 descr="A box with a circuit board inside&#10;&#10;Description automatically generated">
            <a:extLst>
              <a:ext uri="{FF2B5EF4-FFF2-40B4-BE49-F238E27FC236}">
                <a16:creationId xmlns:a16="http://schemas.microsoft.com/office/drawing/2014/main" id="{EAA2D1D3-8A0B-F34B-33CA-469549D637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376" y="3233715"/>
            <a:ext cx="7785445" cy="66295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98785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Dhinesh Rajasekaran</dc:creator>
  <cp:lastModifiedBy>Dhinesh Rajasekaran</cp:lastModifiedBy>
  <cp:revision>8</cp:revision>
  <dcterms:created xsi:type="dcterms:W3CDTF">2024-03-13T00:17:14Z</dcterms:created>
  <dcterms:modified xsi:type="dcterms:W3CDTF">2024-03-31T03:55:28Z</dcterms:modified>
</cp:coreProperties>
</file>

<file path=docProps/thumbnail.jpeg>
</file>